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Дистанционное обучение Инструктора по ФИЗО\depositphotos_102745826-stock-photo-healthy-eating-background-studio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для детей 4-7 лет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«Здоровое питание»</a:t>
            </a:r>
            <a:endParaRPr lang="ru-RU" sz="53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71472" y="3714752"/>
            <a:ext cx="8072494" cy="17526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инструктор по физической культуре </a:t>
            </a:r>
          </a:p>
          <a:p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Мауль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Ю.В.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Дистанционное обучение Инструктора по ФИЗО\istockphoto-485761738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2290" name="Picture 5" descr="svjetski_dan_mlijeka_ilustraci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000504"/>
            <a:ext cx="2205056" cy="19923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1" name="Picture 7" descr="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500174"/>
            <a:ext cx="2736715" cy="21986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2" name="Picture 9" descr="2500525-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1428735"/>
            <a:ext cx="2214578" cy="22145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293" name="AutoShape 11" descr="lori-0005125267-bigwww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2294" name="Picture 13" descr="141856478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4071942"/>
            <a:ext cx="2714644" cy="1829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продукт лишний? Почему?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(нажми на него и узнаешь правильный ответ)</a:t>
            </a:r>
            <a:endParaRPr lang="ru-RU" sz="32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Дистанционное обучение Инструктора по ФИЗО\istockphoto-485761738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5" descr="26a392d1de250a5616aa7bbb17ab7b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000108"/>
            <a:ext cx="3214710" cy="257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7" descr="kompot-pri-pankreatit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928670"/>
            <a:ext cx="1899201" cy="257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9" descr="a8e2e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3" y="3857628"/>
            <a:ext cx="3125104" cy="237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1" descr="43655_html_893be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3500438"/>
            <a:ext cx="31670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28728" y="428604"/>
            <a:ext cx="6786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продукт лишний? Почему?</a:t>
            </a:r>
            <a:b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(нажми на него и узнаешь правильный ответ)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2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2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8" dur="2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2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Дистанционное обучение Инструктора по ФИЗО\istockphoto-485761738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5" descr="kulinarnye_blyuda_raznyh_vidov_1746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857628"/>
            <a:ext cx="3462333" cy="216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7" descr="kti1ubc109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178733"/>
            <a:ext cx="2813296" cy="211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full_1424580613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571876"/>
            <a:ext cx="3238496" cy="24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1" descr="clip89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1168400"/>
            <a:ext cx="38830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57356" y="428604"/>
            <a:ext cx="6429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продукт лишний? Почему?</a:t>
            </a:r>
            <a:b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(нажми на него и узнаешь правильный ответ)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3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Дистанционное обучение Инструктора по ФИЗО\istockphoto-485761738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9909" cy="6858000"/>
          </a:xfrm>
          <a:prstGeom prst="rect">
            <a:avLst/>
          </a:prstGeom>
          <a:noFill/>
        </p:spPr>
      </p:pic>
      <p:pic>
        <p:nvPicPr>
          <p:cNvPr id="15362" name="Picture 5" descr="00230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8664" y="4000504"/>
            <a:ext cx="3204560" cy="215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7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857628"/>
            <a:ext cx="3381371" cy="229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9" descr="pl_1_2_98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714356"/>
            <a:ext cx="317023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366654108744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928670"/>
            <a:ext cx="4325933" cy="27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00166" y="357166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продукт лишний? Почему?</a:t>
            </a:r>
            <a:b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(нажми на него и узнаешь правильный ответ)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53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53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Дистанционное обучение Инструктора по ФИЗО\istockphoto-485761738-1024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9909" cy="6858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Дистанционное обучение Инструктора по ФИЗО\istockphoto-485761738-1024x102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0"/>
            <a:ext cx="9117012" cy="6858000"/>
          </a:xfrm>
          <a:prstGeom prst="rect">
            <a:avLst/>
          </a:prstGeom>
          <a:noFill/>
        </p:spPr>
      </p:pic>
      <p:pic>
        <p:nvPicPr>
          <p:cNvPr id="6146" name="Picture 2" descr="C:\Users\1\Desktop\Дистанционное обучение Инструктора по ФИЗО\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85794"/>
            <a:ext cx="3343275" cy="3669676"/>
          </a:xfrm>
          <a:prstGeom prst="rect">
            <a:avLst/>
          </a:prstGeom>
          <a:noFill/>
        </p:spPr>
      </p:pic>
      <p:pic>
        <p:nvPicPr>
          <p:cNvPr id="7" name="Picture 2" descr="C:\Users\1\Desktop\Дистанционное обучение Инструктора по ФИЗО\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3343275" cy="3669676"/>
          </a:xfrm>
          <a:prstGeom prst="rect">
            <a:avLst/>
          </a:prstGeom>
          <a:noFill/>
        </p:spPr>
      </p:pic>
      <p:pic>
        <p:nvPicPr>
          <p:cNvPr id="8" name="Picture 2" descr="C:\Users\1\Desktop\Дистанционное обучение Инструктора по ФИЗО\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0"/>
            <a:ext cx="3343275" cy="36696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857356" y="4071942"/>
            <a:ext cx="6215106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  для детей 4-7 лет «Здоровое питание»</vt:lpstr>
      <vt:lpstr>Какой продукт лишний? Почему? (нажми на него и узнаешь правильный ответ)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</cp:revision>
  <dcterms:created xsi:type="dcterms:W3CDTF">2020-04-06T11:46:49Z</dcterms:created>
  <dcterms:modified xsi:type="dcterms:W3CDTF">2020-04-06T12:25:01Z</dcterms:modified>
</cp:coreProperties>
</file>